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agalin" charset="1" panose="00000500000000000000"/>
      <p:regular r:id="rId12"/>
    </p:embeddedFont>
    <p:embeddedFont>
      <p:font typeface="Caveat Brush" charset="1" panose="00000000000000000000"/>
      <p:regular r:id="rId13"/>
    </p:embeddedFont>
    <p:embeddedFont>
      <p:font typeface="Quiapo" charset="1" panose="02000503000000000000"/>
      <p:regular r:id="rId14"/>
    </p:embeddedFont>
    <p:embeddedFont>
      <p:font typeface="Intro" charset="1" panose="02000000000000000000"/>
      <p:regular r:id="rId15"/>
    </p:embeddedFont>
    <p:embeddedFont>
      <p:font typeface="Bebas Neue Cyrillic" charset="1" panose="0200050600000002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175" y="7246488"/>
            <a:ext cx="12798947" cy="3540443"/>
          </a:xfrm>
          <a:custGeom>
            <a:avLst/>
            <a:gdLst/>
            <a:ahLst/>
            <a:cxnLst/>
            <a:rect r="r" b="b" t="t" l="l"/>
            <a:pathLst>
              <a:path h="3540443" w="12798947">
                <a:moveTo>
                  <a:pt x="0" y="0"/>
                </a:moveTo>
                <a:lnTo>
                  <a:pt x="12798947" y="0"/>
                </a:lnTo>
                <a:lnTo>
                  <a:pt x="12798947" y="3540443"/>
                </a:lnTo>
                <a:lnTo>
                  <a:pt x="0" y="354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6069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71518">
            <a:off x="-1553337" y="4856309"/>
            <a:ext cx="3621024" cy="8229600"/>
          </a:xfrm>
          <a:custGeom>
            <a:avLst/>
            <a:gdLst/>
            <a:ahLst/>
            <a:cxnLst/>
            <a:rect r="r" b="b" t="t" l="l"/>
            <a:pathLst>
              <a:path h="8229600" w="3621024">
                <a:moveTo>
                  <a:pt x="3621024" y="0"/>
                </a:moveTo>
                <a:lnTo>
                  <a:pt x="0" y="0"/>
                </a:lnTo>
                <a:lnTo>
                  <a:pt x="0" y="8229600"/>
                </a:lnTo>
                <a:lnTo>
                  <a:pt x="3621024" y="8229600"/>
                </a:lnTo>
                <a:lnTo>
                  <a:pt x="362102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8109" y="8845642"/>
            <a:ext cx="15798366" cy="3465766"/>
          </a:xfrm>
          <a:custGeom>
            <a:avLst/>
            <a:gdLst/>
            <a:ahLst/>
            <a:cxnLst/>
            <a:rect r="r" b="b" t="t" l="l"/>
            <a:pathLst>
              <a:path h="3465766" w="15798366">
                <a:moveTo>
                  <a:pt x="0" y="0"/>
                </a:moveTo>
                <a:lnTo>
                  <a:pt x="15798366" y="0"/>
                </a:lnTo>
                <a:lnTo>
                  <a:pt x="15798366" y="3465767"/>
                </a:lnTo>
                <a:lnTo>
                  <a:pt x="0" y="3465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946520" y="-540119"/>
            <a:ext cx="13036166" cy="3540443"/>
          </a:xfrm>
          <a:custGeom>
            <a:avLst/>
            <a:gdLst/>
            <a:ahLst/>
            <a:cxnLst/>
            <a:rect r="r" b="b" t="t" l="l"/>
            <a:pathLst>
              <a:path h="3540443" w="13036166">
                <a:moveTo>
                  <a:pt x="0" y="0"/>
                </a:moveTo>
                <a:lnTo>
                  <a:pt x="13036167" y="0"/>
                </a:lnTo>
                <a:lnTo>
                  <a:pt x="13036167" y="3540443"/>
                </a:lnTo>
                <a:lnTo>
                  <a:pt x="0" y="354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3411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728481">
            <a:off x="16172175" y="-2839097"/>
            <a:ext cx="3621024" cy="8229600"/>
          </a:xfrm>
          <a:custGeom>
            <a:avLst/>
            <a:gdLst/>
            <a:ahLst/>
            <a:cxnLst/>
            <a:rect r="r" b="b" t="t" l="l"/>
            <a:pathLst>
              <a:path h="8229600" w="3621024">
                <a:moveTo>
                  <a:pt x="3621024" y="0"/>
                </a:moveTo>
                <a:lnTo>
                  <a:pt x="0" y="0"/>
                </a:lnTo>
                <a:lnTo>
                  <a:pt x="0" y="8229600"/>
                </a:lnTo>
                <a:lnTo>
                  <a:pt x="3621024" y="8229600"/>
                </a:lnTo>
                <a:lnTo>
                  <a:pt x="362102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723387" y="-2064597"/>
            <a:ext cx="15798366" cy="3465766"/>
          </a:xfrm>
          <a:custGeom>
            <a:avLst/>
            <a:gdLst/>
            <a:ahLst/>
            <a:cxnLst/>
            <a:rect r="r" b="b" t="t" l="l"/>
            <a:pathLst>
              <a:path h="3465766" w="15798366">
                <a:moveTo>
                  <a:pt x="0" y="0"/>
                </a:moveTo>
                <a:lnTo>
                  <a:pt x="15798365" y="0"/>
                </a:lnTo>
                <a:lnTo>
                  <a:pt x="15798365" y="3465767"/>
                </a:lnTo>
                <a:lnTo>
                  <a:pt x="0" y="3465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5467" y="3209874"/>
            <a:ext cx="15943833" cy="149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1"/>
              </a:lnSpc>
            </a:pPr>
            <a:r>
              <a:rPr lang="en-US" sz="11191">
                <a:solidFill>
                  <a:srgbClr val="2A2A2A"/>
                </a:solidFill>
                <a:latin typeface="Gagalin"/>
                <a:ea typeface="Gagalin"/>
                <a:cs typeface="Gagalin"/>
                <a:sym typeface="Gagalin"/>
              </a:rPr>
              <a:t>E-Commerce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42334" y="6714981"/>
            <a:ext cx="11803332" cy="123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5"/>
              </a:lnSpc>
            </a:pPr>
            <a:r>
              <a:rPr lang="en-US" sz="9225">
                <a:solidFill>
                  <a:srgbClr val="EDEDED"/>
                </a:solidFill>
                <a:latin typeface="Caveat Brush"/>
                <a:ea typeface="Caveat Brush"/>
                <a:cs typeface="Caveat Brush"/>
                <a:sym typeface="Caveat Brush"/>
              </a:rPr>
              <a:t>By : Marlen Zharkynbai uly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343695">
            <a:off x="-3066813" y="-5481947"/>
            <a:ext cx="9666122" cy="9255312"/>
          </a:xfrm>
          <a:custGeom>
            <a:avLst/>
            <a:gdLst/>
            <a:ahLst/>
            <a:cxnLst/>
            <a:rect r="r" b="b" t="t" l="l"/>
            <a:pathLst>
              <a:path h="9255312" w="9666122">
                <a:moveTo>
                  <a:pt x="0" y="0"/>
                </a:moveTo>
                <a:lnTo>
                  <a:pt x="9666122" y="0"/>
                </a:lnTo>
                <a:lnTo>
                  <a:pt x="9666122" y="9255312"/>
                </a:lnTo>
                <a:lnTo>
                  <a:pt x="0" y="925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668169">
            <a:off x="12426239" y="5950869"/>
            <a:ext cx="9666122" cy="9255312"/>
          </a:xfrm>
          <a:custGeom>
            <a:avLst/>
            <a:gdLst/>
            <a:ahLst/>
            <a:cxnLst/>
            <a:rect r="r" b="b" t="t" l="l"/>
            <a:pathLst>
              <a:path h="9255312" w="9666122">
                <a:moveTo>
                  <a:pt x="0" y="0"/>
                </a:moveTo>
                <a:lnTo>
                  <a:pt x="9666122" y="0"/>
                </a:lnTo>
                <a:lnTo>
                  <a:pt x="9666122" y="9255312"/>
                </a:lnTo>
                <a:lnTo>
                  <a:pt x="0" y="925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436393" y="-1452989"/>
            <a:ext cx="13010443" cy="15558078"/>
          </a:xfrm>
          <a:custGeom>
            <a:avLst/>
            <a:gdLst/>
            <a:ahLst/>
            <a:cxnLst/>
            <a:rect r="r" b="b" t="t" l="l"/>
            <a:pathLst>
              <a:path h="15558078" w="13010443">
                <a:moveTo>
                  <a:pt x="13010442" y="0"/>
                </a:moveTo>
                <a:lnTo>
                  <a:pt x="0" y="0"/>
                </a:lnTo>
                <a:lnTo>
                  <a:pt x="0" y="15558078"/>
                </a:lnTo>
                <a:lnTo>
                  <a:pt x="13010442" y="15558078"/>
                </a:lnTo>
                <a:lnTo>
                  <a:pt x="1301044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510" y="1226379"/>
            <a:ext cx="8181975" cy="7834241"/>
          </a:xfrm>
          <a:custGeom>
            <a:avLst/>
            <a:gdLst/>
            <a:ahLst/>
            <a:cxnLst/>
            <a:rect r="r" b="b" t="t" l="l"/>
            <a:pathLst>
              <a:path h="7834241" w="8181975">
                <a:moveTo>
                  <a:pt x="0" y="0"/>
                </a:moveTo>
                <a:lnTo>
                  <a:pt x="8181975" y="0"/>
                </a:lnTo>
                <a:lnTo>
                  <a:pt x="8181975" y="7834242"/>
                </a:lnTo>
                <a:lnTo>
                  <a:pt x="0" y="7834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207581">
            <a:off x="1938512" y="5419770"/>
            <a:ext cx="5927971" cy="1779726"/>
            <a:chOff x="0" y="0"/>
            <a:chExt cx="1353651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3651" cy="406400"/>
            </a:xfrm>
            <a:custGeom>
              <a:avLst/>
              <a:gdLst/>
              <a:ahLst/>
              <a:cxnLst/>
              <a:rect r="r" b="b" t="t" l="l"/>
              <a:pathLst>
                <a:path h="406400" w="1353651">
                  <a:moveTo>
                    <a:pt x="0" y="0"/>
                  </a:moveTo>
                  <a:lnTo>
                    <a:pt x="1353651" y="0"/>
                  </a:lnTo>
                  <a:lnTo>
                    <a:pt x="1353651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EDEDED"/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5365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36587">
            <a:off x="1016201" y="3464632"/>
            <a:ext cx="5927971" cy="1779726"/>
            <a:chOff x="0" y="0"/>
            <a:chExt cx="135365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3651" cy="406400"/>
            </a:xfrm>
            <a:custGeom>
              <a:avLst/>
              <a:gdLst/>
              <a:ahLst/>
              <a:cxnLst/>
              <a:rect r="r" b="b" t="t" l="l"/>
              <a:pathLst>
                <a:path h="406400" w="1353651">
                  <a:moveTo>
                    <a:pt x="0" y="0"/>
                  </a:moveTo>
                  <a:lnTo>
                    <a:pt x="1353651" y="0"/>
                  </a:lnTo>
                  <a:lnTo>
                    <a:pt x="1353651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EDEDED"/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5365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-255763">
            <a:off x="1604720" y="3611284"/>
            <a:ext cx="4689442" cy="1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00"/>
              </a:lnSpc>
            </a:pPr>
            <a:r>
              <a:rPr lang="en-US" sz="12300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193582">
            <a:off x="1829348" y="5581066"/>
            <a:ext cx="6139885" cy="176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9"/>
              </a:lnSpc>
            </a:pPr>
            <a:r>
              <a:rPr lang="en-US" sz="12329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Overview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400000">
            <a:off x="11969624" y="-628908"/>
            <a:ext cx="5517707" cy="7431255"/>
          </a:xfrm>
          <a:custGeom>
            <a:avLst/>
            <a:gdLst/>
            <a:ahLst/>
            <a:cxnLst/>
            <a:rect r="r" b="b" t="t" l="l"/>
            <a:pathLst>
              <a:path h="7431255" w="5517707">
                <a:moveTo>
                  <a:pt x="0" y="0"/>
                </a:moveTo>
                <a:lnTo>
                  <a:pt x="5517707" y="0"/>
                </a:lnTo>
                <a:lnTo>
                  <a:pt x="5517707" y="7431255"/>
                </a:lnTo>
                <a:lnTo>
                  <a:pt x="0" y="743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333088">
            <a:off x="5893559" y="3641741"/>
            <a:ext cx="10561285" cy="5439062"/>
          </a:xfrm>
          <a:custGeom>
            <a:avLst/>
            <a:gdLst/>
            <a:ahLst/>
            <a:cxnLst/>
            <a:rect r="r" b="b" t="t" l="l"/>
            <a:pathLst>
              <a:path h="5439062" w="10561285">
                <a:moveTo>
                  <a:pt x="0" y="0"/>
                </a:moveTo>
                <a:lnTo>
                  <a:pt x="10561285" y="0"/>
                </a:lnTo>
                <a:lnTo>
                  <a:pt x="10561285" y="5439061"/>
                </a:lnTo>
                <a:lnTo>
                  <a:pt x="0" y="54390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5333088">
            <a:off x="9829233" y="3641741"/>
            <a:ext cx="10561285" cy="5439062"/>
          </a:xfrm>
          <a:custGeom>
            <a:avLst/>
            <a:gdLst/>
            <a:ahLst/>
            <a:cxnLst/>
            <a:rect r="r" b="b" t="t" l="l"/>
            <a:pathLst>
              <a:path h="5439062" w="10561285">
                <a:moveTo>
                  <a:pt x="0" y="5439061"/>
                </a:moveTo>
                <a:lnTo>
                  <a:pt x="10561285" y="5439061"/>
                </a:lnTo>
                <a:lnTo>
                  <a:pt x="10561285" y="0"/>
                </a:lnTo>
                <a:lnTo>
                  <a:pt x="0" y="0"/>
                </a:lnTo>
                <a:lnTo>
                  <a:pt x="0" y="5439061"/>
                </a:lnTo>
                <a:close/>
              </a:path>
            </a:pathLst>
          </a:custGeom>
          <a:blipFill>
            <a:blip r:embed="rId7">
              <a:alphaModFix amt="95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7838620">
            <a:off x="15567598" y="1113249"/>
            <a:ext cx="2975531" cy="1491485"/>
          </a:xfrm>
          <a:custGeom>
            <a:avLst/>
            <a:gdLst/>
            <a:ahLst/>
            <a:cxnLst/>
            <a:rect r="r" b="b" t="t" l="l"/>
            <a:pathLst>
              <a:path h="1491485" w="2975531">
                <a:moveTo>
                  <a:pt x="0" y="0"/>
                </a:moveTo>
                <a:lnTo>
                  <a:pt x="2975530" y="0"/>
                </a:lnTo>
                <a:lnTo>
                  <a:pt x="2975530" y="1491485"/>
                </a:lnTo>
                <a:lnTo>
                  <a:pt x="0" y="1491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108231">
            <a:off x="6483301" y="8935205"/>
            <a:ext cx="15798366" cy="3465766"/>
          </a:xfrm>
          <a:custGeom>
            <a:avLst/>
            <a:gdLst/>
            <a:ahLst/>
            <a:cxnLst/>
            <a:rect r="r" b="b" t="t" l="l"/>
            <a:pathLst>
              <a:path h="3465766" w="15798366">
                <a:moveTo>
                  <a:pt x="15798366" y="0"/>
                </a:moveTo>
                <a:lnTo>
                  <a:pt x="0" y="0"/>
                </a:lnTo>
                <a:lnTo>
                  <a:pt x="0" y="3465767"/>
                </a:lnTo>
                <a:lnTo>
                  <a:pt x="15798366" y="3465767"/>
                </a:lnTo>
                <a:lnTo>
                  <a:pt x="15798366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087983" y="8773137"/>
            <a:ext cx="4502411" cy="2566375"/>
          </a:xfrm>
          <a:custGeom>
            <a:avLst/>
            <a:gdLst/>
            <a:ahLst/>
            <a:cxnLst/>
            <a:rect r="r" b="b" t="t" l="l"/>
            <a:pathLst>
              <a:path h="2566375" w="4502411">
                <a:moveTo>
                  <a:pt x="0" y="0"/>
                </a:moveTo>
                <a:lnTo>
                  <a:pt x="4502412" y="0"/>
                </a:lnTo>
                <a:lnTo>
                  <a:pt x="4502412" y="2566375"/>
                </a:lnTo>
                <a:lnTo>
                  <a:pt x="0" y="2566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108231">
            <a:off x="-5447474" y="-1575989"/>
            <a:ext cx="15798366" cy="3465766"/>
          </a:xfrm>
          <a:custGeom>
            <a:avLst/>
            <a:gdLst/>
            <a:ahLst/>
            <a:cxnLst/>
            <a:rect r="r" b="b" t="t" l="l"/>
            <a:pathLst>
              <a:path h="3465766" w="15798366">
                <a:moveTo>
                  <a:pt x="15798366" y="0"/>
                </a:moveTo>
                <a:lnTo>
                  <a:pt x="0" y="0"/>
                </a:lnTo>
                <a:lnTo>
                  <a:pt x="0" y="3465767"/>
                </a:lnTo>
                <a:lnTo>
                  <a:pt x="15798366" y="3465767"/>
                </a:lnTo>
                <a:lnTo>
                  <a:pt x="15798366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431191">
            <a:off x="7382798" y="644525"/>
            <a:ext cx="3522405" cy="1585082"/>
          </a:xfrm>
          <a:custGeom>
            <a:avLst/>
            <a:gdLst/>
            <a:ahLst/>
            <a:cxnLst/>
            <a:rect r="r" b="b" t="t" l="l"/>
            <a:pathLst>
              <a:path h="1585082" w="3522405">
                <a:moveTo>
                  <a:pt x="0" y="0"/>
                </a:moveTo>
                <a:lnTo>
                  <a:pt x="3522404" y="0"/>
                </a:lnTo>
                <a:lnTo>
                  <a:pt x="3522404" y="1585083"/>
                </a:lnTo>
                <a:lnTo>
                  <a:pt x="0" y="1585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341659" y="2235166"/>
            <a:ext cx="7713704" cy="662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3638">
                <a:solidFill>
                  <a:srgbClr val="2A2A2A"/>
                </a:solidFill>
                <a:latin typeface="Intro"/>
                <a:ea typeface="Intro"/>
                <a:cs typeface="Intro"/>
                <a:sym typeface="Intro"/>
              </a:rPr>
              <a:t>The project aims to develop a robust, scalable, and user-friendly E-Commerce platform that allows users to browse, search, purchase, and manage products online. The platform will also empower administrators to manage products, orders, and user data efficiently.</a:t>
            </a:r>
          </a:p>
          <a:p>
            <a:pPr algn="ctr">
              <a:lnSpc>
                <a:spcPts val="4365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-1431191">
            <a:off x="14897804" y="8831797"/>
            <a:ext cx="3522405" cy="1585082"/>
          </a:xfrm>
          <a:custGeom>
            <a:avLst/>
            <a:gdLst/>
            <a:ahLst/>
            <a:cxnLst/>
            <a:rect r="r" b="b" t="t" l="l"/>
            <a:pathLst>
              <a:path h="1585082" w="3522405">
                <a:moveTo>
                  <a:pt x="0" y="0"/>
                </a:moveTo>
                <a:lnTo>
                  <a:pt x="3522404" y="0"/>
                </a:lnTo>
                <a:lnTo>
                  <a:pt x="3522404" y="1585083"/>
                </a:lnTo>
                <a:lnTo>
                  <a:pt x="0" y="1585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01097" y="2927470"/>
            <a:ext cx="6758203" cy="464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7"/>
              </a:lnSpc>
            </a:pPr>
            <a:r>
              <a:rPr lang="en-US" sz="16507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Project Goals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70629">
            <a:off x="293284" y="-329732"/>
            <a:ext cx="10342759" cy="11939693"/>
          </a:xfrm>
          <a:custGeom>
            <a:avLst/>
            <a:gdLst/>
            <a:ahLst/>
            <a:cxnLst/>
            <a:rect r="r" b="b" t="t" l="l"/>
            <a:pathLst>
              <a:path h="11939693" w="10342759">
                <a:moveTo>
                  <a:pt x="0" y="0"/>
                </a:moveTo>
                <a:lnTo>
                  <a:pt x="10342759" y="0"/>
                </a:lnTo>
                <a:lnTo>
                  <a:pt x="10342759" y="11939693"/>
                </a:lnTo>
                <a:lnTo>
                  <a:pt x="0" y="1193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073140">
            <a:off x="755108" y="5738529"/>
            <a:ext cx="4778881" cy="11009807"/>
          </a:xfrm>
          <a:custGeom>
            <a:avLst/>
            <a:gdLst/>
            <a:ahLst/>
            <a:cxnLst/>
            <a:rect r="r" b="b" t="t" l="l"/>
            <a:pathLst>
              <a:path h="11009807" w="4778881">
                <a:moveTo>
                  <a:pt x="0" y="0"/>
                </a:moveTo>
                <a:lnTo>
                  <a:pt x="4778881" y="0"/>
                </a:lnTo>
                <a:lnTo>
                  <a:pt x="4778881" y="11009806"/>
                </a:lnTo>
                <a:lnTo>
                  <a:pt x="0" y="1100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715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532878">
            <a:off x="15329648" y="-6176015"/>
            <a:ext cx="4778881" cy="11009807"/>
          </a:xfrm>
          <a:custGeom>
            <a:avLst/>
            <a:gdLst/>
            <a:ahLst/>
            <a:cxnLst/>
            <a:rect r="r" b="b" t="t" l="l"/>
            <a:pathLst>
              <a:path h="11009807" w="4778881">
                <a:moveTo>
                  <a:pt x="0" y="0"/>
                </a:moveTo>
                <a:lnTo>
                  <a:pt x="4778881" y="0"/>
                </a:lnTo>
                <a:lnTo>
                  <a:pt x="4778881" y="11009807"/>
                </a:lnTo>
                <a:lnTo>
                  <a:pt x="0" y="11009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5715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46421" y="7820528"/>
            <a:ext cx="5338182" cy="5504443"/>
          </a:xfrm>
          <a:custGeom>
            <a:avLst/>
            <a:gdLst/>
            <a:ahLst/>
            <a:cxnLst/>
            <a:rect r="r" b="b" t="t" l="l"/>
            <a:pathLst>
              <a:path h="5504443" w="5338182">
                <a:moveTo>
                  <a:pt x="0" y="0"/>
                </a:moveTo>
                <a:lnTo>
                  <a:pt x="5338182" y="0"/>
                </a:lnTo>
                <a:lnTo>
                  <a:pt x="5338182" y="5504444"/>
                </a:lnTo>
                <a:lnTo>
                  <a:pt x="0" y="55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1816" y="1198686"/>
            <a:ext cx="9459463" cy="748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34359" indent="-467180" lvl="1">
              <a:lnSpc>
                <a:spcPts val="5193"/>
              </a:lnSpc>
              <a:buFont typeface="Arial"/>
              <a:buChar char="•"/>
            </a:pPr>
            <a:r>
              <a:rPr lang="en-US" sz="4327">
                <a:solidFill>
                  <a:srgbClr val="000000"/>
                </a:solidFill>
                <a:latin typeface="Caveat Brush"/>
                <a:ea typeface="Caveat Brush"/>
                <a:cs typeface="Caveat Brush"/>
                <a:sym typeface="Caveat Brush"/>
              </a:rPr>
              <a:t>For Customers:</a:t>
            </a:r>
          </a:p>
          <a:p>
            <a:pPr algn="ctr" marL="934359" indent="-467180" lvl="1">
              <a:lnSpc>
                <a:spcPts val="5193"/>
              </a:lnSpc>
              <a:buFont typeface="Arial"/>
              <a:buChar char="•"/>
            </a:pPr>
            <a:r>
              <a:rPr lang="en-US" sz="4327">
                <a:solidFill>
                  <a:srgbClr val="0097B2"/>
                </a:solidFill>
                <a:latin typeface="Caveat Brush"/>
                <a:ea typeface="Caveat Brush"/>
                <a:cs typeface="Caveat Brush"/>
                <a:sym typeface="Caveat Brush"/>
              </a:rPr>
              <a:t>Easy and intuitive shopping experience</a:t>
            </a:r>
          </a:p>
          <a:p>
            <a:pPr algn="ctr" marL="934359" indent="-467180" lvl="1">
              <a:lnSpc>
                <a:spcPts val="5193"/>
              </a:lnSpc>
              <a:buFont typeface="Arial"/>
              <a:buChar char="•"/>
            </a:pPr>
            <a:r>
              <a:rPr lang="en-US" sz="4327">
                <a:solidFill>
                  <a:srgbClr val="0097B2"/>
                </a:solidFill>
                <a:latin typeface="Caveat Brush"/>
                <a:ea typeface="Caveat Brush"/>
                <a:cs typeface="Caveat Brush"/>
                <a:sym typeface="Caveat Brush"/>
              </a:rPr>
              <a:t>Secure payment options and real-time order tracking</a:t>
            </a:r>
          </a:p>
          <a:p>
            <a:pPr algn="ctr" marL="934359" indent="-467180" lvl="1">
              <a:lnSpc>
                <a:spcPts val="5193"/>
              </a:lnSpc>
              <a:buFont typeface="Arial"/>
              <a:buChar char="•"/>
            </a:pPr>
            <a:r>
              <a:rPr lang="en-US" sz="4327">
                <a:solidFill>
                  <a:srgbClr val="000000"/>
                </a:solidFill>
                <a:latin typeface="Caveat Brush"/>
                <a:ea typeface="Caveat Brush"/>
                <a:cs typeface="Caveat Brush"/>
                <a:sym typeface="Caveat Brush"/>
              </a:rPr>
              <a:t>For Admins:</a:t>
            </a:r>
          </a:p>
          <a:p>
            <a:pPr algn="ctr" marL="934359" indent="-467180" lvl="1">
              <a:lnSpc>
                <a:spcPts val="5193"/>
              </a:lnSpc>
              <a:buFont typeface="Arial"/>
              <a:buChar char="•"/>
            </a:pPr>
            <a:r>
              <a:rPr lang="en-US" sz="4327">
                <a:solidFill>
                  <a:srgbClr val="0097B2"/>
                </a:solidFill>
                <a:latin typeface="Caveat Brush"/>
                <a:ea typeface="Caveat Brush"/>
                <a:cs typeface="Caveat Brush"/>
                <a:sym typeface="Caveat Brush"/>
              </a:rPr>
              <a:t>Efficient product and order management</a:t>
            </a:r>
          </a:p>
          <a:p>
            <a:pPr algn="ctr" marL="934359" indent="-467180" lvl="1">
              <a:lnSpc>
                <a:spcPts val="5193"/>
              </a:lnSpc>
              <a:buFont typeface="Arial"/>
              <a:buChar char="•"/>
            </a:pPr>
            <a:r>
              <a:rPr lang="en-US" sz="4327">
                <a:solidFill>
                  <a:srgbClr val="0097B2"/>
                </a:solidFill>
                <a:latin typeface="Caveat Brush"/>
                <a:ea typeface="Caveat Brush"/>
                <a:cs typeface="Caveat Brush"/>
                <a:sym typeface="Caveat Brush"/>
              </a:rPr>
              <a:t>Streamlined business operations</a:t>
            </a:r>
          </a:p>
          <a:p>
            <a:pPr algn="ctr" marL="957287" indent="-478644" lvl="1">
              <a:lnSpc>
                <a:spcPts val="5320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Caveat Brush"/>
                <a:ea typeface="Caveat Brush"/>
                <a:cs typeface="Caveat Brush"/>
                <a:sym typeface="Caveat Brush"/>
              </a:rPr>
              <a:t>For Business:</a:t>
            </a:r>
          </a:p>
          <a:p>
            <a:pPr algn="ctr" marL="934359" indent="-467180" lvl="1">
              <a:lnSpc>
                <a:spcPts val="5193"/>
              </a:lnSpc>
              <a:buFont typeface="Arial"/>
              <a:buChar char="•"/>
            </a:pPr>
            <a:r>
              <a:rPr lang="en-US" sz="4327">
                <a:solidFill>
                  <a:srgbClr val="0097B2"/>
                </a:solidFill>
                <a:latin typeface="Caveat Brush"/>
                <a:ea typeface="Caveat Brush"/>
                <a:cs typeface="Caveat Brush"/>
                <a:sym typeface="Caveat Brush"/>
              </a:rPr>
              <a:t>Increase customer reach and sales</a:t>
            </a:r>
          </a:p>
          <a:p>
            <a:pPr algn="ctr" marL="934359" indent="-467180" lvl="1">
              <a:lnSpc>
                <a:spcPts val="5193"/>
              </a:lnSpc>
              <a:buFont typeface="Arial"/>
              <a:buChar char="•"/>
            </a:pPr>
            <a:r>
              <a:rPr lang="en-US" sz="4327">
                <a:solidFill>
                  <a:srgbClr val="0097B2"/>
                </a:solidFill>
                <a:latin typeface="Caveat Brush"/>
                <a:ea typeface="Caveat Brush"/>
                <a:cs typeface="Caveat Brush"/>
                <a:sym typeface="Caveat Brush"/>
              </a:rPr>
              <a:t>Gain insights through analytics and reporting</a:t>
            </a:r>
          </a:p>
          <a:p>
            <a:pPr algn="ctr">
              <a:lnSpc>
                <a:spcPts val="193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590209" y="-2752222"/>
            <a:ext cx="5338182" cy="5504443"/>
          </a:xfrm>
          <a:custGeom>
            <a:avLst/>
            <a:gdLst/>
            <a:ahLst/>
            <a:cxnLst/>
            <a:rect r="r" b="b" t="t" l="l"/>
            <a:pathLst>
              <a:path h="5504443" w="5338182">
                <a:moveTo>
                  <a:pt x="0" y="0"/>
                </a:moveTo>
                <a:lnTo>
                  <a:pt x="5338182" y="0"/>
                </a:lnTo>
                <a:lnTo>
                  <a:pt x="5338182" y="5504444"/>
                </a:lnTo>
                <a:lnTo>
                  <a:pt x="0" y="55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9645" y="2313708"/>
            <a:ext cx="8122547" cy="7777339"/>
          </a:xfrm>
          <a:custGeom>
            <a:avLst/>
            <a:gdLst/>
            <a:ahLst/>
            <a:cxnLst/>
            <a:rect r="r" b="b" t="t" l="l"/>
            <a:pathLst>
              <a:path h="7777339" w="8122547">
                <a:moveTo>
                  <a:pt x="0" y="0"/>
                </a:moveTo>
                <a:lnTo>
                  <a:pt x="8122548" y="0"/>
                </a:lnTo>
                <a:lnTo>
                  <a:pt x="8122548" y="7777339"/>
                </a:lnTo>
                <a:lnTo>
                  <a:pt x="0" y="7777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0248">
            <a:off x="4825854" y="-10683855"/>
            <a:ext cx="9112541" cy="19285802"/>
          </a:xfrm>
          <a:custGeom>
            <a:avLst/>
            <a:gdLst/>
            <a:ahLst/>
            <a:cxnLst/>
            <a:rect r="r" b="b" t="t" l="l"/>
            <a:pathLst>
              <a:path h="19285802" w="9112541">
                <a:moveTo>
                  <a:pt x="0" y="0"/>
                </a:moveTo>
                <a:lnTo>
                  <a:pt x="9112542" y="0"/>
                </a:lnTo>
                <a:lnTo>
                  <a:pt x="9112542" y="19285801"/>
                </a:lnTo>
                <a:lnTo>
                  <a:pt x="0" y="19285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9645" y="-2107790"/>
            <a:ext cx="18497645" cy="5248707"/>
          </a:xfrm>
          <a:custGeom>
            <a:avLst/>
            <a:gdLst/>
            <a:ahLst/>
            <a:cxnLst/>
            <a:rect r="r" b="b" t="t" l="l"/>
            <a:pathLst>
              <a:path h="5248707" w="18497645">
                <a:moveTo>
                  <a:pt x="0" y="0"/>
                </a:moveTo>
                <a:lnTo>
                  <a:pt x="18497645" y="0"/>
                </a:lnTo>
                <a:lnTo>
                  <a:pt x="18497645" y="5248706"/>
                </a:lnTo>
                <a:lnTo>
                  <a:pt x="0" y="5248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12153">
            <a:off x="13209143" y="3369574"/>
            <a:ext cx="3379228" cy="15484516"/>
          </a:xfrm>
          <a:custGeom>
            <a:avLst/>
            <a:gdLst/>
            <a:ahLst/>
            <a:cxnLst/>
            <a:rect r="r" b="b" t="t" l="l"/>
            <a:pathLst>
              <a:path h="15484516" w="3379228">
                <a:moveTo>
                  <a:pt x="0" y="0"/>
                </a:moveTo>
                <a:lnTo>
                  <a:pt x="3379227" y="0"/>
                </a:lnTo>
                <a:lnTo>
                  <a:pt x="3379227" y="15484515"/>
                </a:lnTo>
                <a:lnTo>
                  <a:pt x="0" y="15484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651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8319" y="1686116"/>
            <a:ext cx="8917699" cy="8404931"/>
          </a:xfrm>
          <a:custGeom>
            <a:avLst/>
            <a:gdLst/>
            <a:ahLst/>
            <a:cxnLst/>
            <a:rect r="r" b="b" t="t" l="l"/>
            <a:pathLst>
              <a:path h="8404931" w="8917699">
                <a:moveTo>
                  <a:pt x="0" y="0"/>
                </a:moveTo>
                <a:lnTo>
                  <a:pt x="8917699" y="0"/>
                </a:lnTo>
                <a:lnTo>
                  <a:pt x="8917699" y="8404931"/>
                </a:lnTo>
                <a:lnTo>
                  <a:pt x="0" y="8404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21738" y="152400"/>
            <a:ext cx="11720774" cy="213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2"/>
              </a:lnSpc>
            </a:pPr>
            <a:r>
              <a:rPr lang="en-US" sz="15002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E-R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5497" y="2721173"/>
            <a:ext cx="7433328" cy="702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373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Relationships:</a:t>
            </a:r>
          </a:p>
          <a:p>
            <a:pPr algn="ctr">
              <a:lnSpc>
                <a:spcPts val="3735"/>
              </a:lnSpc>
            </a:pPr>
          </a:p>
          <a:p>
            <a:pPr algn="ctr" marL="806508" indent="-403254" lvl="1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3735">
                <a:solidFill>
                  <a:srgbClr val="0097B2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ADMIN-PRODUCT</a:t>
            </a:r>
            <a:r>
              <a:rPr lang="en-US" sz="3735">
                <a:solidFill>
                  <a:srgbClr val="0097B2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:</a:t>
            </a:r>
            <a:r>
              <a:rPr lang="en-US" sz="3735">
                <a:solidFill>
                  <a:srgbClr val="0097B2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373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One-to-Many (A ADMIN can CREATE MANY PRODUCTS).</a:t>
            </a:r>
          </a:p>
          <a:p>
            <a:pPr algn="ctr">
              <a:lnSpc>
                <a:spcPts val="3735"/>
              </a:lnSpc>
              <a:spcBef>
                <a:spcPct val="0"/>
              </a:spcBef>
            </a:pPr>
          </a:p>
          <a:p>
            <a:pPr algn="ctr" marL="806508" indent="-403254" lvl="1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3735">
                <a:solidFill>
                  <a:srgbClr val="0097B2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USER-ORDER: </a:t>
            </a:r>
            <a:r>
              <a:rPr lang="en-US" sz="373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ONE-TO-MANY (USER CAN HAVE A MANY ORDERS)</a:t>
            </a:r>
          </a:p>
          <a:p>
            <a:pPr algn="ctr">
              <a:lnSpc>
                <a:spcPts val="3735"/>
              </a:lnSpc>
              <a:spcBef>
                <a:spcPct val="0"/>
              </a:spcBef>
            </a:pPr>
          </a:p>
          <a:p>
            <a:pPr algn="ctr" marL="806508" indent="-403254" lvl="1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3735">
                <a:solidFill>
                  <a:srgbClr val="0097B2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PRODUCT-IMAGE: </a:t>
            </a:r>
            <a:r>
              <a:rPr lang="en-US" sz="373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ONE-to-One (ONE PRODUCT can has only one omage).</a:t>
            </a:r>
          </a:p>
          <a:p>
            <a:pPr algn="ctr">
              <a:lnSpc>
                <a:spcPts val="3735"/>
              </a:lnSpc>
              <a:spcBef>
                <a:spcPct val="0"/>
              </a:spcBef>
            </a:pPr>
          </a:p>
          <a:p>
            <a:pPr algn="ctr" marL="806508" indent="-403254" lvl="1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sz="3735">
                <a:solidFill>
                  <a:srgbClr val="0097B2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PRODUCT-REVIEW:</a:t>
            </a:r>
            <a:r>
              <a:rPr lang="en-US" sz="373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ONE-TO-many (PRODUCT HAS many reviews).</a:t>
            </a:r>
          </a:p>
          <a:p>
            <a:pPr algn="ctr">
              <a:lnSpc>
                <a:spcPts val="3735"/>
              </a:lnSpc>
              <a:spcBef>
                <a:spcPct val="0"/>
              </a:spcBef>
            </a:pPr>
          </a:p>
          <a:p>
            <a:pPr algn="ctr">
              <a:lnSpc>
                <a:spcPts val="37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3329">
            <a:off x="-2669091" y="3231661"/>
            <a:ext cx="5338182" cy="5504443"/>
          </a:xfrm>
          <a:custGeom>
            <a:avLst/>
            <a:gdLst/>
            <a:ahLst/>
            <a:cxnLst/>
            <a:rect r="r" b="b" t="t" l="l"/>
            <a:pathLst>
              <a:path h="5504443" w="5338182">
                <a:moveTo>
                  <a:pt x="0" y="0"/>
                </a:moveTo>
                <a:lnTo>
                  <a:pt x="5338182" y="0"/>
                </a:lnTo>
                <a:lnTo>
                  <a:pt x="5338182" y="5504443"/>
                </a:lnTo>
                <a:lnTo>
                  <a:pt x="0" y="55044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207581">
            <a:off x="2549101" y="3003896"/>
            <a:ext cx="6408510" cy="1923996"/>
            <a:chOff x="0" y="0"/>
            <a:chExt cx="1353651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3651" cy="406400"/>
            </a:xfrm>
            <a:custGeom>
              <a:avLst/>
              <a:gdLst/>
              <a:ahLst/>
              <a:cxnLst/>
              <a:rect r="r" b="b" t="t" l="l"/>
              <a:pathLst>
                <a:path h="406400" w="1353651">
                  <a:moveTo>
                    <a:pt x="0" y="0"/>
                  </a:moveTo>
                  <a:lnTo>
                    <a:pt x="1353651" y="0"/>
                  </a:lnTo>
                  <a:lnTo>
                    <a:pt x="1353651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EDEDED"/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53651" cy="444500"/>
            </a:xfrm>
            <a:prstGeom prst="rect">
              <a:avLst/>
            </a:prstGeom>
          </p:spPr>
          <p:txBody>
            <a:bodyPr anchor="ctr" rtlCol="false" tIns="54918" lIns="54918" bIns="54918" rIns="5491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71435">
            <a:off x="1490034" y="1446978"/>
            <a:ext cx="4688364" cy="1732751"/>
            <a:chOff x="0" y="0"/>
            <a:chExt cx="990309" cy="3660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0309" cy="366004"/>
            </a:xfrm>
            <a:custGeom>
              <a:avLst/>
              <a:gdLst/>
              <a:ahLst/>
              <a:cxnLst/>
              <a:rect r="r" b="b" t="t" l="l"/>
              <a:pathLst>
                <a:path h="366004" w="990309">
                  <a:moveTo>
                    <a:pt x="0" y="0"/>
                  </a:moveTo>
                  <a:lnTo>
                    <a:pt x="990309" y="0"/>
                  </a:lnTo>
                  <a:lnTo>
                    <a:pt x="990309" y="366004"/>
                  </a:lnTo>
                  <a:lnTo>
                    <a:pt x="0" y="366004"/>
                  </a:lnTo>
                  <a:close/>
                </a:path>
              </a:pathLst>
            </a:custGeom>
            <a:solidFill>
              <a:srgbClr val="EDEDED"/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90309" cy="404104"/>
            </a:xfrm>
            <a:prstGeom prst="rect">
              <a:avLst/>
            </a:prstGeom>
          </p:spPr>
          <p:txBody>
            <a:bodyPr anchor="ctr" rtlCol="false" tIns="54918" lIns="54918" bIns="54918" rIns="5491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-255763">
            <a:off x="2281861" y="1598090"/>
            <a:ext cx="3027198" cy="189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97"/>
              </a:lnSpc>
            </a:pPr>
            <a:r>
              <a:rPr lang="en-US" sz="13297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Tech</a:t>
            </a:r>
          </a:p>
        </p:txBody>
      </p:sp>
      <p:sp>
        <p:nvSpPr>
          <p:cNvPr name="TextBox 11" id="11"/>
          <p:cNvSpPr txBox="true"/>
          <p:nvPr/>
        </p:nvSpPr>
        <p:spPr>
          <a:xfrm rot="193582">
            <a:off x="3013337" y="3199162"/>
            <a:ext cx="5749259" cy="190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29"/>
              </a:lnSpc>
            </a:pPr>
            <a:r>
              <a:rPr lang="en-US" sz="13329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stack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-4474545">
            <a:off x="2085751" y="4083282"/>
            <a:ext cx="6439100" cy="8881517"/>
          </a:xfrm>
          <a:custGeom>
            <a:avLst/>
            <a:gdLst/>
            <a:ahLst/>
            <a:cxnLst/>
            <a:rect r="r" b="b" t="t" l="l"/>
            <a:pathLst>
              <a:path h="8881517" w="6439100">
                <a:moveTo>
                  <a:pt x="6439100" y="8881518"/>
                </a:moveTo>
                <a:lnTo>
                  <a:pt x="0" y="8881518"/>
                </a:lnTo>
                <a:lnTo>
                  <a:pt x="0" y="0"/>
                </a:lnTo>
                <a:lnTo>
                  <a:pt x="6439100" y="0"/>
                </a:lnTo>
                <a:lnTo>
                  <a:pt x="6439100" y="8881518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10259400">
            <a:off x="5167679" y="-1565094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3130188"/>
                </a:moveTo>
                <a:lnTo>
                  <a:pt x="16230600" y="3130188"/>
                </a:lnTo>
                <a:lnTo>
                  <a:pt x="16230600" y="0"/>
                </a:lnTo>
                <a:lnTo>
                  <a:pt x="0" y="0"/>
                </a:lnTo>
                <a:lnTo>
                  <a:pt x="0" y="3130188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882558">
            <a:off x="-7899183" y="3326220"/>
            <a:ext cx="15798366" cy="3465766"/>
          </a:xfrm>
          <a:custGeom>
            <a:avLst/>
            <a:gdLst/>
            <a:ahLst/>
            <a:cxnLst/>
            <a:rect r="r" b="b" t="t" l="l"/>
            <a:pathLst>
              <a:path h="3465766" w="15798366">
                <a:moveTo>
                  <a:pt x="0" y="0"/>
                </a:moveTo>
                <a:lnTo>
                  <a:pt x="15798366" y="0"/>
                </a:lnTo>
                <a:lnTo>
                  <a:pt x="15798366" y="3465767"/>
                </a:lnTo>
                <a:lnTo>
                  <a:pt x="0" y="3465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393580">
            <a:off x="16887494" y="-1516580"/>
            <a:ext cx="5338182" cy="5504443"/>
          </a:xfrm>
          <a:custGeom>
            <a:avLst/>
            <a:gdLst/>
            <a:ahLst/>
            <a:cxnLst/>
            <a:rect r="r" b="b" t="t" l="l"/>
            <a:pathLst>
              <a:path h="5504443" w="5338182">
                <a:moveTo>
                  <a:pt x="0" y="0"/>
                </a:moveTo>
                <a:lnTo>
                  <a:pt x="5338182" y="0"/>
                </a:lnTo>
                <a:lnTo>
                  <a:pt x="5338182" y="5504444"/>
                </a:lnTo>
                <a:lnTo>
                  <a:pt x="0" y="55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81331" y="6232112"/>
            <a:ext cx="2239412" cy="96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4"/>
              </a:lnSpc>
              <a:spcBef>
                <a:spcPct val="0"/>
              </a:spcBef>
            </a:pPr>
            <a:r>
              <a:rPr lang="en-US" sz="6704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JAVA 22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91125" y="6458340"/>
            <a:ext cx="3376166" cy="99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1"/>
              </a:lnSpc>
              <a:spcBef>
                <a:spcPct val="0"/>
              </a:spcBef>
            </a:pPr>
            <a:r>
              <a:rPr lang="en-US" sz="6941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Postgre</a:t>
            </a:r>
            <a:r>
              <a:rPr lang="en-US" sz="6941">
                <a:solidFill>
                  <a:srgbClr val="FFFFFF"/>
                </a:solidFill>
                <a:latin typeface="Quiapo"/>
                <a:ea typeface="Quiapo"/>
                <a:cs typeface="Quiapo"/>
                <a:sym typeface="Quiapo"/>
              </a:rPr>
              <a:t>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05778" y="7570775"/>
            <a:ext cx="2509569" cy="82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9"/>
              </a:lnSpc>
              <a:spcBef>
                <a:spcPct val="0"/>
              </a:spcBef>
            </a:pPr>
            <a:r>
              <a:rPr lang="en-US" sz="5729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git/github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97105" y="7548240"/>
            <a:ext cx="329379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0"/>
              </a:lnSpc>
              <a:spcBef>
                <a:spcPct val="0"/>
              </a:spcBef>
            </a:pPr>
            <a:r>
              <a:rPr lang="en-US" sz="6150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spring </a:t>
            </a:r>
            <a:r>
              <a:rPr lang="en-US" sz="6150">
                <a:solidFill>
                  <a:srgbClr val="FFFFFF"/>
                </a:solidFill>
                <a:latin typeface="Quiapo"/>
                <a:ea typeface="Quiapo"/>
                <a:cs typeface="Quiapo"/>
                <a:sym typeface="Quiapo"/>
              </a:rPr>
              <a:t>boot</a:t>
            </a:r>
            <a:r>
              <a:rPr lang="en-US" sz="6150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01262" y="7580300"/>
            <a:ext cx="1947431" cy="9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8"/>
              </a:lnSpc>
              <a:spcBef>
                <a:spcPct val="0"/>
              </a:spcBef>
            </a:pPr>
            <a:r>
              <a:rPr lang="en-US" sz="6928">
                <a:solidFill>
                  <a:srgbClr val="FFFFFF"/>
                </a:solidFill>
                <a:latin typeface="Quiapo"/>
                <a:ea typeface="Quiapo"/>
                <a:cs typeface="Quiapo"/>
                <a:sym typeface="Quiapo"/>
              </a:rPr>
              <a:t>maven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1262" y="6348972"/>
            <a:ext cx="2958545" cy="114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1"/>
              </a:lnSpc>
              <a:spcBef>
                <a:spcPct val="0"/>
              </a:spcBef>
            </a:pPr>
            <a:r>
              <a:rPr lang="en-US" sz="7931">
                <a:solidFill>
                  <a:srgbClr val="FFFFFF"/>
                </a:solidFill>
                <a:latin typeface="Quiapo"/>
                <a:ea typeface="Quiapo"/>
                <a:cs typeface="Quiapo"/>
                <a:sym typeface="Quiapo"/>
              </a:rPr>
              <a:t>postman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68169">
            <a:off x="12426239" y="5659344"/>
            <a:ext cx="9666122" cy="9255312"/>
          </a:xfrm>
          <a:custGeom>
            <a:avLst/>
            <a:gdLst/>
            <a:ahLst/>
            <a:cxnLst/>
            <a:rect r="r" b="b" t="t" l="l"/>
            <a:pathLst>
              <a:path h="9255312" w="9666122">
                <a:moveTo>
                  <a:pt x="0" y="0"/>
                </a:moveTo>
                <a:lnTo>
                  <a:pt x="9666122" y="0"/>
                </a:lnTo>
                <a:lnTo>
                  <a:pt x="9666122" y="9255312"/>
                </a:lnTo>
                <a:lnTo>
                  <a:pt x="0" y="9255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7175" y="7246488"/>
            <a:ext cx="18030825" cy="3540443"/>
          </a:xfrm>
          <a:custGeom>
            <a:avLst/>
            <a:gdLst/>
            <a:ahLst/>
            <a:cxnLst/>
            <a:rect r="r" b="b" t="t" l="l"/>
            <a:pathLst>
              <a:path h="3540443" w="18030825">
                <a:moveTo>
                  <a:pt x="0" y="0"/>
                </a:moveTo>
                <a:lnTo>
                  <a:pt x="18030825" y="0"/>
                </a:lnTo>
                <a:lnTo>
                  <a:pt x="18030825" y="3540443"/>
                </a:lnTo>
                <a:lnTo>
                  <a:pt x="0" y="354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68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3695">
            <a:off x="-3114952" y="-3967129"/>
            <a:ext cx="9666122" cy="9255312"/>
          </a:xfrm>
          <a:custGeom>
            <a:avLst/>
            <a:gdLst/>
            <a:ahLst/>
            <a:cxnLst/>
            <a:rect r="r" b="b" t="t" l="l"/>
            <a:pathLst>
              <a:path h="9255312" w="9666122">
                <a:moveTo>
                  <a:pt x="0" y="0"/>
                </a:moveTo>
                <a:lnTo>
                  <a:pt x="9666122" y="0"/>
                </a:lnTo>
                <a:lnTo>
                  <a:pt x="9666122" y="9255312"/>
                </a:lnTo>
                <a:lnTo>
                  <a:pt x="0" y="9255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71518">
            <a:off x="-1553337" y="4856309"/>
            <a:ext cx="3621024" cy="8229600"/>
          </a:xfrm>
          <a:custGeom>
            <a:avLst/>
            <a:gdLst/>
            <a:ahLst/>
            <a:cxnLst/>
            <a:rect r="r" b="b" t="t" l="l"/>
            <a:pathLst>
              <a:path h="8229600" w="3621024">
                <a:moveTo>
                  <a:pt x="3621024" y="0"/>
                </a:moveTo>
                <a:lnTo>
                  <a:pt x="0" y="0"/>
                </a:lnTo>
                <a:lnTo>
                  <a:pt x="0" y="8229600"/>
                </a:lnTo>
                <a:lnTo>
                  <a:pt x="3621024" y="8229600"/>
                </a:lnTo>
                <a:lnTo>
                  <a:pt x="362102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8109" y="8845642"/>
            <a:ext cx="15798366" cy="3465766"/>
          </a:xfrm>
          <a:custGeom>
            <a:avLst/>
            <a:gdLst/>
            <a:ahLst/>
            <a:cxnLst/>
            <a:rect r="r" b="b" t="t" l="l"/>
            <a:pathLst>
              <a:path h="3465766" w="15798366">
                <a:moveTo>
                  <a:pt x="0" y="0"/>
                </a:moveTo>
                <a:lnTo>
                  <a:pt x="15798366" y="0"/>
                </a:lnTo>
                <a:lnTo>
                  <a:pt x="15798366" y="3465767"/>
                </a:lnTo>
                <a:lnTo>
                  <a:pt x="0" y="3465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0" y="-540119"/>
            <a:ext cx="17982687" cy="3540443"/>
          </a:xfrm>
          <a:custGeom>
            <a:avLst/>
            <a:gdLst/>
            <a:ahLst/>
            <a:cxnLst/>
            <a:rect r="r" b="b" t="t" l="l"/>
            <a:pathLst>
              <a:path h="3540443" w="17982687">
                <a:moveTo>
                  <a:pt x="0" y="0"/>
                </a:moveTo>
                <a:lnTo>
                  <a:pt x="17982687" y="0"/>
                </a:lnTo>
                <a:lnTo>
                  <a:pt x="17982687" y="3540443"/>
                </a:lnTo>
                <a:lnTo>
                  <a:pt x="0" y="3540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963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9728481">
            <a:off x="16172175" y="-2839097"/>
            <a:ext cx="3621024" cy="8229600"/>
          </a:xfrm>
          <a:custGeom>
            <a:avLst/>
            <a:gdLst/>
            <a:ahLst/>
            <a:cxnLst/>
            <a:rect r="r" b="b" t="t" l="l"/>
            <a:pathLst>
              <a:path h="8229600" w="3621024">
                <a:moveTo>
                  <a:pt x="3621024" y="0"/>
                </a:moveTo>
                <a:lnTo>
                  <a:pt x="0" y="0"/>
                </a:lnTo>
                <a:lnTo>
                  <a:pt x="0" y="8229600"/>
                </a:lnTo>
                <a:lnTo>
                  <a:pt x="3621024" y="8229600"/>
                </a:lnTo>
                <a:lnTo>
                  <a:pt x="362102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723387" y="-2064597"/>
            <a:ext cx="15798366" cy="3465766"/>
          </a:xfrm>
          <a:custGeom>
            <a:avLst/>
            <a:gdLst/>
            <a:ahLst/>
            <a:cxnLst/>
            <a:rect r="r" b="b" t="t" l="l"/>
            <a:pathLst>
              <a:path h="3465766" w="15798366">
                <a:moveTo>
                  <a:pt x="0" y="0"/>
                </a:moveTo>
                <a:lnTo>
                  <a:pt x="15798365" y="0"/>
                </a:lnTo>
                <a:lnTo>
                  <a:pt x="15798365" y="3465767"/>
                </a:lnTo>
                <a:lnTo>
                  <a:pt x="0" y="3465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12769" y="3707032"/>
            <a:ext cx="11062463" cy="3092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3"/>
              </a:lnSpc>
            </a:pPr>
            <a:r>
              <a:rPr lang="en-US" sz="21763">
                <a:solidFill>
                  <a:srgbClr val="2A2A2A"/>
                </a:solidFill>
                <a:latin typeface="Quiapo"/>
                <a:ea typeface="Quiapo"/>
                <a:cs typeface="Quiapo"/>
                <a:sym typeface="Quiapo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DAGZXACECqY</dc:identifier>
  <dcterms:modified xsi:type="dcterms:W3CDTF">2011-08-01T06:04:30Z</dcterms:modified>
  <cp:revision>1</cp:revision>
  <dc:title>Black White Scrapbook Monochrome Group Project Presentation</dc:title>
</cp:coreProperties>
</file>